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" initials="S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5T16:55:17.175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B9B5E6-2C22-4C0A-8AD7-A6AD7AF7E27C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33252-A286-4960-8E37-C3B6DD2535D8}" type="slidenum">
              <a:rPr lang="ro-RO" smtClean="0"/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4977" y="3031068"/>
            <a:ext cx="10487023" cy="762000"/>
          </a:xfrm>
        </p:spPr>
        <p:txBody>
          <a:bodyPr>
            <a:noAutofit/>
          </a:bodyPr>
          <a:lstStyle/>
          <a:p>
            <a:pPr algn="ctr"/>
            <a:r>
              <a:rPr lang="ro-R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ro-R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IONAR ILUSTRAT 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EXPLICAT DE TERMENI SEMNIFICATIVI PENTRU DIVERSE TEXTE LITERARE</a:t>
            </a:r>
            <a:endParaRPr lang="ro-R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Tudor Laura, Liceul Teoretic </a:t>
            </a: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Mihai Viteazul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Caracal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2" y="541867"/>
            <a:ext cx="8644467" cy="5635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 :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Slavici, Ioan, Opere.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I.Nuvele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Editura Univers Enciclopedic,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Bucureşti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Vighi, Daniel, Onoarea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onorariul, Editura Cartea Românească,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Bucureşti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Simion, Eugen, Scriitori români de azi, Editura Cartea românească,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Bucureşti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1976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Dicţionarul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literaturii române de la origini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pînă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1900, Editura Academiei Române,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Bucureşti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2002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Săndulescu,Al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Introducere în opera lui Liviu Rebreanu,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Bucureşti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1976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Pamfil, Alina, Didactica literaturii. Reorientări, Editura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Bucureşti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42958313-buono-cattivo-un-dilemma-morale-su-valori-e-principi-di-etica-giusti-o-sbagliati-o-male-onesti-strad-Archivio-Fotografico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1820347"/>
            <a:ext cx="3962400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010651" y="1820347"/>
            <a:ext cx="1625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Empatie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Fericire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Importană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Intimitate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Natură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Perfecțiu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Stabilitate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Tradiție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Acțiune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Abilitate 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Confort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309" y="253395"/>
            <a:ext cx="20658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Tărie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Credință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Distractie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Filantropie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Independență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Onestitate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Împlinire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Perseverență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Siguranță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Umilință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 social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Adevăr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Bogăție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Claritate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Contribuție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Cunoştințe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Dragoste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Entuziasm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Flexibilitate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Abundență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Aventură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Câştig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Conexiune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Creativitate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Disciplină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267" y="334169"/>
            <a:ext cx="5639330" cy="6693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ALTRUISMUL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„Altruismul Otiliei este evident în scena în care aceasta care îi oferă pianul Auricăi, doar pentru că ea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dorea,deşi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ştia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să cânte. Cred că Otilia este un personaj feminin al contrastelor, închide ca într-un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yin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generozitate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egoism, exaltare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melancolie, puritate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frivolitate, naivitate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simţ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practic. De asemenea, consider că această valoare  este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motivul pentru care îl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părăseşte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 Felix,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anume că nu vrea să-i devină obstacol în calea devenirii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sale. Mi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pare extrem de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imortantă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această valoare pentru că ajutându-i pe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ceilalţi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cumva ne ajutăm pe noi, adică va veni momentul în care binele făcut ni se întoarce. Plus că te încarci cu multă bunătate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energie pozitivă.” Otilia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„Altruismul,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putea spune chiar filantropia  lui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Pascalopol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sunt  valorile care mi-au atras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atenţia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În opinia mea, această latură 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moşierului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grec vine să compenseze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diferenţa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vârstă dintre el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Otilia. De fapt, cred că de aici începe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drama lui sufletească. Îi oferă mereu cadouri, o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răsfaţă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plimbări,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datorită ei, se bucură de un confort atât Felix, cât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bătrânul Costache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Giurgiuveanu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Alin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" name="Picture 3" descr="Imagini pentru batran care tine umbrela de ploaie pe sotia lui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596" y="1574403"/>
            <a:ext cx="494347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2759710"/>
            <a:ext cx="10261599" cy="40982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BOGĂŢIE în nuvela Moara cu noroc de Ioan Slavici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romanul Ion de Liviu Rebreanu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„Trei ani, numai trei ani să pot sta aici-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spuse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Ghiţă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mă pun pe picioare, încât  pot să lucrez cu zece calfe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să le dau altora de cârpit” 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Am pornit de la acest paragraf în motivarea valorii mele pentru a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evidenţia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ipocrizia oamenilor. Toată lumea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doreşte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confort financiar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cum se vede,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Ghiţă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plecase cu gândul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îmbogăţirii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 dorea doar să ofere un confort material  familiei sale. Faptul că lucrurile au degenerat nu trebuie pus doar în spatele lui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Ghiţă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pentru că Ana nu a fost destul de matură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curajoasă să se implice mai mult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să gestioneze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situaţia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ea se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îngesuia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mereu în spatele lui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Ghiţă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Da, consider că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bogăţia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este o valoare a omului pe care, din ipocrizie, o evită.” Manuela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“Iubirea pământului l-a stăpânit de mic copil.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Veşnic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pizmuit pe cei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bogaţi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veşnic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s-a înarmat într-o hotărâre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pătimaşă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Trebuie să aibă pământ mult,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trebuie!”De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atunci pământul i-a fost mai drag ca o mamă.”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“Ion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acţionează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un lucid erou stendhalian, concepând un plan urmărit cu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perseverenţă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înscenând dragostea cu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speranţa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împlinirii unei patimi nepotolite. De aici se desprind structura morală a personajului, caracterul său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simbolci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Ion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fiin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metaforă a dramei pământului, în care factorul social nu trebuie separate de cel biologic”.(Al. Săndulescu, 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ntroducere în opera lui Rebreanu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" name="Picture 3" descr="Imagini pentru bogatie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6" y="0"/>
            <a:ext cx="5943600" cy="275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867" y="697971"/>
            <a:ext cx="4199466" cy="3190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CONTROL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„Drama lui Moromete nu este de ordin economic, ci moral. Durerea lui Moromete vine întâi, dintr-un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simţ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înalt al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paternităţii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Nu faptul de a-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pierde o parte din pământ îl întunecă, ci ideea de a-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pierde fiii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liniştea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controlul, stăpânirea de sine care îl fac să privească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existenţa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pe un spectacol superior.” ( Eugen Simion, 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Scriitori români de azi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ini pentru control de sine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3" y="697972"/>
            <a:ext cx="5667375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57866" y="3888846"/>
            <a:ext cx="10634134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„Imaginea aleasă mi s-a părut potrivită pentru controlul lui Moromete în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faţa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istoriei, a familiei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lui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Jupuitu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Nu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ştiu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 am citit că, daca te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stăpâneşti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 controlezi pe tine, controlezi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lumea.Cred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că este foarte importantă, cea mai importantă este această valoare. Prin stăpânirea de sine si prin autocontrol,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controla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situaţii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gestiona mai bine. În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nevoie de această valoare pentru 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Exact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îl văd eu pe Moromete. Este modelul meu de bărbat, un om care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ştie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să se descurce, să-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protejeze familia si să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deţină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asupra celor din jur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asupra lui. Scena cu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Jupuitu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este extraordinară, când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funcţionarul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făcea spectacol la el în curte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ameninţându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-l, iar el stătea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liniştit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fuma. De asemenea, controlul pe care îl avea asupra membrilor din familie este evident,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tăceau doar când intervenea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el.” Loredana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802" y="118534"/>
            <a:ext cx="9922932" cy="245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DRAGOSTEA Siminei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lui Iorgovan  în nuvela 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Pădureanca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Ioan Slavici 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Stiu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că-mi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dragă de mi s-au urât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zilele.Nu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 alergi după mine , m-ai făcut pe mine să alerg după tine”  Mi-a plăcut această frază, mi s-a părut actuală. Cea mai importantă valoare a mea este dragostea, dragostea pentru oameni, pentru aproape-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noţiunea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Biblie-,dragostea pentru un bărbat sau o femeie. Cred că omul trebuie  să-I iubească pe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ceilalţi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să se iubească pe sine pentru o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evoluţie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sănătoasă în plan social. M-a uimit dragostea dintre Simina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Iorgovan pentru că nu a fost una declarată sau discutată, ci una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subînţeleasă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Este incredibil ce poate face un om din dragoste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 face dragostea din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om.” Claudia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4802" y="2302935"/>
            <a:ext cx="9922933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HĂRNICIA  preotului Trandafir  în nuvela 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Popa </a:t>
            </a:r>
            <a:r>
              <a:rPr lang="ro-RO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 Ioan Slavici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“Nu merge! grăi părintele Trandafir.” Începu a se face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om ca lumea, a se îngriji mai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nainte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toate ,de binele casei sale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îi râdea inima când vedea cum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giur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împregiur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creşte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păpuşoiul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“Principala valoare pentru mine este hărnicia, iar în nuvela Popa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această calitate este foarte bine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evidenţiată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Preotul, prin hărnicia lui, dă un exemplu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celorlalţi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săteni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înţelegem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aici că de fapt, nu vorba atinge mintea omului, ci mai de grabă  fapta. Doar hărnicia lui i-a motivat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îndreptat pe săteni. Cred că oricine este harnic, în orice domeniu, nu poate să dea niciodată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greş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niciodată. Dacă am fi mai harnici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ne-am uita mereu în curtea vecinului, am realiza mai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multe.”Alexandru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“Oamenii treceau pe lângă casa popii, clătinau din cap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ziceau : “Popa e omul dracului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ro-R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4802" y="4639733"/>
            <a:ext cx="10176931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ÎNŢELEPCIUNEA bătrânei în nuvela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Moara cu noroc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Ioan Slavici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ceas bun să fie -grăi bătrâna-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gînd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 să ne dea Dumnezeu […]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Simţeam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 că n-are să iasă bine: dar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le-a fost data...!”. Acestea sunt cuvintele care mi-au atras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atenţia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nuvela Moara cu noroc de Ioan Slavici. Nu cred că un om poate trăi în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fără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înţelepciune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deoarece această virtute te ajută să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bine ce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întîmplă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trebuie să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reacţionezi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Înţelepciunea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vine de obicei de la persoanele mature, în vârstă, care au trecut prin multe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greutăţi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este bătrâna din nuvelă. Un alt izvor al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înţelepciunii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religia, din povestioare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psalmi reies multe exemple de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Miruna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2532" y="148696"/>
            <a:ext cx="9381067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IRONIA în 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scrisoare pierdută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I.L.Caragiale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„Scriitorul ironizează degradarea idealurilor,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parvenitismul,cosmopolitismul,şovinismul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pretenţiile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burgheziei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române,care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neavând o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tradiţie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reliefează o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preţiozitate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 cât de vulgară, pe atât de ridicolă.”(</a:t>
            </a:r>
            <a:r>
              <a:rPr lang="ro-RO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Dicţionarul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literaturii române de la origini </a:t>
            </a:r>
            <a:r>
              <a:rPr lang="ro-RO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pînă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1900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„Îmi amintesc de imaginea cu Michael Douglas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Catherine Zeta-Jones pe care ne-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arătat-o pentru a ne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evidenţia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faptul că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diferenţele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vârstă dintre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există,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cum au existat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între Zoe Trahanache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Zaharia. Această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diferenţă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am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simţit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în comedie ca în fotografie, probabil, datorită ironiei lui Caragiale. Nu căutai să acuzi, ci doar să te amuzi de personaje. Cred ca ironia este valoare principală a unui om pe care trebuie să o aibă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să o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înţeleagă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deoarece, datorită acestei valori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vedea dintr-o perspectivă mai frumoasă lucrurile rele care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întâmplă. La fel cum făcea haz de necaz Nică în Amintiri din copilărie de Ion Creangă. La Creangă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Caragiale, nu mai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înveţi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o materie, ci că treci prin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adevărat.” Mădălina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3201" y="2610909"/>
            <a:ext cx="6299728" cy="354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467" y="521758"/>
            <a:ext cx="9677400" cy="2475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LUCIDITATE în romanul </a:t>
            </a:r>
            <a:r>
              <a:rPr lang="ro-RO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 noapte de dragoste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ultima noapte de război de Camil Petrescu</a:t>
            </a:r>
            <a:endParaRPr lang="ro-RO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„În romanul Ultima noapte de dragoste, ultima noapte de război văd un Don Quijote al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lucidităţii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Într-o lume deprinsă a închide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ochii,acceptând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minciuna,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ticăloşia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pe un dar imuabil,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necomplicându-şi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existenţa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întrebări care nu aduc niciun profit, ba chiar dimpotrivă,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Ştefan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Gheorghidiu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ridică spada cugetării nedomolite, despicând tenebrele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înăbuşitoare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sforţându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 să </a:t>
            </a:r>
            <a:r>
              <a:rPr lang="ro-RO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işte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adevărul, oricât ar fi el de dureros.”(Dumitru Micu, </a:t>
            </a:r>
            <a:r>
              <a:rPr lang="ro-RO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 noapte de dragoste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ultima noapte de război)</a:t>
            </a:r>
            <a:endParaRPr lang="ro-RO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" name="Picture 3" descr="Imagini pentru luciditate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67" y="2590800"/>
            <a:ext cx="9169400" cy="348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267759"/>
            <a:ext cx="9541933" cy="2881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PACEA din sufletul lui Mihu   în nuvela 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Gura satului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Ioan Slavici 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 Fragmentul care m-a impresionat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m-a făcut să mă gândesc la o valoare a fost : “Mie nu-mi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porunceşte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nimeni, numai eu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ştiu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cât amar am răbdat.” în nuvela Gura satului de Ioan Slavici. Părerea mea este că pacea interioară este o valoare indispensabilă pentru echilibrul sufletesc al omului.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început Mihu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certa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soţia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pentru că lua în seamă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emoţiile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mofturile de adolescentă ale Martei, la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sfârşit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ajuns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la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aceeaşi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concluzie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lăsat-o pe Marta să se mărite cu Miron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ciobanul.Cred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că a făcut acest lucru pentru a se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simţi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împăcat cu sine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satisfăcut că a făcut ce trebuie pentru fericirea fetei sale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armonia din familie. Trebuie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ţiunut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 de faptul că pacea sufletească , această valoare a fost mai importantă decât gura satului, vorbele răutăcioase ale consătenilor.” Irina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5" name="Picture 4" descr="Imagini pentru pawel kuczynski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056760"/>
            <a:ext cx="3039533" cy="25738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69932" y="3328032"/>
            <a:ext cx="6976533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TĂRIE în cazul lui George Demetru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Ladima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romanul 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Patul lui Procust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Camil Petrescu 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„ Pentru exemplificare am  găsit următoarele fraze: “Loviturile din urmă găsesc locul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amorţit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Chiar dacă sunt mai tari sunt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simţite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prin pâslă…ca întâmplate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altora.”Cui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I s-a întâmplat vreodată să se simtă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Cea mai importantă în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este tăria, să ai un caracter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personalitate puternice, să nu vadă cei din jur că te pot doborî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uşor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Ladima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fost pentru mine un exemplu în acest sens.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seama târziu de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situaţia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ridicolă în care a fost pus, de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umilinţa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 care a îndurat-o, a dat dovadă de tărie pentru că a </a:t>
            </a:r>
            <a:r>
              <a:rPr lang="ro-RO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ieşit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demn din toată povestea cu Emilia.” Ana-Maria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10310</Words>
  <Application>WPS Presentation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Arial</vt:lpstr>
      <vt:lpstr>Times New Roman</vt:lpstr>
      <vt:lpstr>Corbel</vt:lpstr>
      <vt:lpstr>Microsoft YaHei</vt:lpstr>
      <vt:lpstr/>
      <vt:lpstr>Arial Unicode MS</vt:lpstr>
      <vt:lpstr>Calibri</vt:lpstr>
      <vt:lpstr>Segoe Print</vt:lpstr>
      <vt:lpstr>Parallax</vt:lpstr>
      <vt:lpstr>DICŢIONAR ILUSTRAT ȘI EXPLICAT DE TERMENI SEMNIFICATIVI PENTRU DIVERSE TEXTE LITERARE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 ILUSTRAT SI EXPLICAT DE TERMENI SEMNIFICATIVI PENTRU DIVERSE TEXTE LITERARE</dc:title>
  <dc:creator>Albert</dc:creator>
  <cp:lastModifiedBy>Stefan</cp:lastModifiedBy>
  <cp:revision>21</cp:revision>
  <dcterms:created xsi:type="dcterms:W3CDTF">2017-04-25T13:51:00Z</dcterms:created>
  <dcterms:modified xsi:type="dcterms:W3CDTF">2018-02-19T12:16:00Z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